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6T05:42:44.373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0 0 24575,'0'14'0,"0"5"-8191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577A-515D-1A9C-8F61-7A097C72E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2CA0C-F97B-40F6-42BB-BED87DB22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F34E4-856B-3A26-7800-EC08794FE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A9A87-5133-405E-B05C-EAEC9630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82C75-6F68-6D70-3660-8358B050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534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9712D-CF6D-9E11-9209-F59E5B37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4B1B0-E289-33BA-A797-823AF6BAF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A064C-5FC6-13F0-03C5-E9AF114D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E8A7C-0221-CE79-5B7A-24268CEC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E8EFD-6BD5-B1CD-4487-CB7DC237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956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102F-C9AD-6AB1-748E-55121D47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35414-C78E-9708-28CF-43738B064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35675-481E-39C1-009C-D0D7E042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4DCD6-7E50-91F6-4BB7-1F8D2ACC3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A8900-F88C-01D6-4391-2D0C98107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9685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3FC69-A405-9455-2F24-EE336314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6CFF0-67D7-E2A3-18CE-FCE15415C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0AF84A-E636-76B0-0867-835C5F11A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37A9E-86F4-4D3C-BA4C-83BEC611C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1DAF-8CE3-EB78-B58A-08D4577E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D4A97C-9585-FEDE-D399-6EAD762AD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05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9D2B-BA29-6ADB-A723-6F151EDF5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9500C-0424-0282-1E0B-04F0DDD9A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54F1F6-B920-E426-E1FB-130568551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1FF5FB-D6D7-DBFE-FEC5-2E247DD7BA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7DD0FB-EBFE-1D6E-FA5F-501F38AB3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0230EB-2F96-0CD4-312A-0F8FAC80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4BA1AC-C2D9-612F-09E5-883F8D08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B9B621-41CE-3E07-30A2-2B510F35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79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1DBCC-A88E-21FC-D12F-0C1B8A69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7B126-318F-9F4D-8A70-76775648E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B40825-9685-C947-56F6-63E1BCE9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41DA9-A186-876B-CD87-DBA375BF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83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8F03C4-3528-50D3-DD40-B34763401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9DC9C-48FF-5A93-AB78-89E154E1D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1A7BD-ABA7-C680-8517-C2D4043A5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10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0EC95-99B2-0E24-E6BF-83B1D4011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CA602-6C86-F6D8-D431-8788FDB2A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87F31-BD86-4725-047D-261DF254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C46C1-FA34-1BBF-51B2-485326B0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E20C2-3080-7537-9A0A-D027F892E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83B39-30D2-8A25-196C-8AB249AC4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134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0A3B-08D1-0B41-9BF2-74B8E9330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2608AE-6CCF-29CF-A881-E01445943F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997F7-4E86-99F7-345F-784822B64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D2DDE-1564-39D6-44F6-399958F26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CA37F-7ADD-6EC9-5767-258361FA1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9441F-656E-76B4-91E8-B61B67AA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26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A1934-7B3B-0D9D-B2B8-BBFEEBA1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E2B091-29CB-09A3-0E9A-0C0BA3E3D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ADFF9-1D0D-9FE9-C57B-27BCD8661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A41C4-AA93-AD4C-1AB0-4CA84EE82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F05A4-1416-935F-7AB5-3DDEAB05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077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F15553-FD98-09EE-9907-EF20EDC36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4C2A5F-91D6-CE47-7537-6A1C8BE4B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BBC0F-BE2A-48BC-83A7-BFEF2D44A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9E688-E1B4-7499-6594-B5A1E3FE1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C6ECB-FCF0-2872-CDC8-86E12059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11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CBD905-89C4-A429-F05B-87D72728F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183EFC-0CE3-FF48-27D6-50CE643F3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556A-9DD6-7AC0-9202-397168D735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A5168-ED18-4F77-B555-3B1544FCFD2E}" type="datetimeFigureOut">
              <a:rPr lang="en-IN" smtClean="0"/>
              <a:t>14-10-2025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BEC40-B6BA-57CC-4BE6-27C56CF76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04790-31EB-226A-2536-655384CF0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A8843-801E-4C1A-B8C7-4C811FEB2B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688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D09B1F-5601-57FE-1387-DFDFA5290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567" y="1140542"/>
            <a:ext cx="5039923" cy="530636"/>
          </a:xfrm>
        </p:spPr>
        <p:txBody>
          <a:bodyPr>
            <a:noAutofit/>
          </a:bodyPr>
          <a:lstStyle/>
          <a:p>
            <a:r>
              <a:rPr lang="en-US" sz="2800" b="1" i="1" dirty="0">
                <a:latin typeface="+mn-lt"/>
              </a:rPr>
              <a:t>DEPARTMENT OF ZOOLOGY</a:t>
            </a:r>
            <a:br>
              <a:rPr lang="en-US" sz="2800" b="1" i="1" dirty="0">
                <a:latin typeface="+mn-lt"/>
              </a:rPr>
            </a:br>
            <a:r>
              <a:rPr lang="en-US" sz="2800" b="1" i="1" dirty="0">
                <a:latin typeface="+mn-lt"/>
              </a:rPr>
              <a:t>CONSULTANCY SERVICES</a:t>
            </a:r>
            <a:endParaRPr lang="en-IN" sz="2800" b="1" i="1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37CBAD-3EF6-65E8-EAF5-FBE8858FD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34" y="5202241"/>
            <a:ext cx="5819409" cy="14921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Rotary </a:t>
            </a:r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icrotome is a common assistive instrument used in pathology for paraffin embedding </a:t>
            </a:r>
            <a:r>
              <a:rPr lang="en-I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histological technique applied in preparing tissue sections.</a:t>
            </a:r>
          </a:p>
          <a:p>
            <a:r>
              <a:rPr lang="en-IN" sz="1400" b="0" dirty="0">
                <a:solidFill>
                  <a:srgbClr val="000000"/>
                </a:solidFill>
                <a:latin typeface="Arial" panose="020B0604020202020204" pitchFamily="34" charset="0"/>
              </a:rPr>
              <a:t>It is use f</a:t>
            </a:r>
            <a:r>
              <a:rPr lang="en-I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 studying, observing and determining the morphological changes of cellular tissues of plants and animals,  immunohistochemistry, immunofluorescence, genome sequencing, etc.</a:t>
            </a:r>
            <a:endParaRPr lang="en-IN" sz="1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976E172-59A2-5616-31E4-60D381ABA1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21" y="1945252"/>
            <a:ext cx="4285291" cy="325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04CA6C-AD00-92B1-89B5-EC38898C3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1459" y="5437239"/>
            <a:ext cx="5183188" cy="101272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12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 </a:t>
            </a:r>
            <a:r>
              <a:rPr lang="en-US" sz="16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 maze is a collection of paths connected through one or multiple choice points, typically leading to one goal location</a:t>
            </a:r>
            <a:r>
              <a:rPr lang="en-US" sz="1200" b="0" dirty="0">
                <a:solidFill>
                  <a:srgbClr val="1B1B1B"/>
                </a:solidFill>
                <a:latin typeface="Cambria" panose="02040503050406030204" pitchFamily="18" charset="0"/>
              </a:rPr>
              <a:t>. </a:t>
            </a:r>
          </a:p>
          <a:p>
            <a:r>
              <a:rPr lang="en-US" sz="1600" b="0" dirty="0"/>
              <a:t>This instrument is used to study spatial learning, memory and navigation in rats and rodents.</a:t>
            </a:r>
            <a:endParaRPr lang="en-IN" sz="1600" b="0" dirty="0"/>
          </a:p>
        </p:txBody>
      </p:sp>
      <p:pic>
        <p:nvPicPr>
          <p:cNvPr id="1030" name="Picture 6" descr="Small Lab Maze for Mouse | Daz 3D">
            <a:extLst>
              <a:ext uri="{FF2B5EF4-FFF2-40B4-BE49-F238E27FC236}">
                <a16:creationId xmlns:a16="http://schemas.microsoft.com/office/drawing/2014/main" id="{A22409C3-23C0-7227-897C-8FBF7097DD81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2" b="20421"/>
          <a:stretch/>
        </p:blipFill>
        <p:spPr bwMode="auto">
          <a:xfrm>
            <a:off x="6546218" y="2160893"/>
            <a:ext cx="4266568" cy="272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7FE1C54-4433-6A3F-4FFB-E0E6A850A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19" y="163659"/>
            <a:ext cx="2438648" cy="82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0F97F0-B713-F640-365F-DD5F33D76967}"/>
              </a:ext>
            </a:extLst>
          </p:cNvPr>
          <p:cNvSpPr txBox="1"/>
          <p:nvPr/>
        </p:nvSpPr>
        <p:spPr>
          <a:xfrm>
            <a:off x="71134" y="1575920"/>
            <a:ext cx="2534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ROTARY MICROTOME</a:t>
            </a:r>
            <a:endParaRPr lang="en-IN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858DB4-FD4C-89B0-F210-542317C13407}"/>
              </a:ext>
            </a:extLst>
          </p:cNvPr>
          <p:cNvSpPr txBox="1"/>
          <p:nvPr/>
        </p:nvSpPr>
        <p:spPr>
          <a:xfrm>
            <a:off x="9301316" y="1575920"/>
            <a:ext cx="1946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Glass Rat maze 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340738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6311-9DE6-C6C3-0EC2-CB45A08A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13" y="1093707"/>
            <a:ext cx="3824750" cy="481320"/>
          </a:xfrm>
        </p:spPr>
        <p:txBody>
          <a:bodyPr>
            <a:noAutofit/>
          </a:bodyPr>
          <a:lstStyle/>
          <a:p>
            <a:r>
              <a:rPr lang="en-US" sz="2400" b="1" i="1" dirty="0">
                <a:latin typeface="+mn-lt"/>
              </a:rPr>
              <a:t>DEPARTMENT OF ZOOLOGY</a:t>
            </a:r>
            <a:br>
              <a:rPr lang="en-US" sz="2400" b="1" i="1" dirty="0">
                <a:latin typeface="+mn-lt"/>
              </a:rPr>
            </a:br>
            <a:r>
              <a:rPr lang="en-US" sz="2400" b="1" i="1" dirty="0">
                <a:latin typeface="+mn-lt"/>
              </a:rPr>
              <a:t>CONSULTANCY SERVICES</a:t>
            </a:r>
            <a:endParaRPr lang="en-IN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85CB7-3922-40CF-44B4-F16DDE643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499" y="1575027"/>
            <a:ext cx="3633888" cy="47963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Automatic Egg Rotating Incubator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6D2A71-67FB-23D4-7E41-C61B15C29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69910" y="1441348"/>
            <a:ext cx="1516548" cy="3734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Kymograph</a:t>
            </a:r>
            <a:endParaRPr lang="en-IN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B024480-B0AC-CD35-7DCF-F624FAD86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19" y="163659"/>
            <a:ext cx="2438648" cy="82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264 egg cheap multi-functional incubator with fully automatic computer ...">
            <a:extLst>
              <a:ext uri="{FF2B5EF4-FFF2-40B4-BE49-F238E27FC236}">
                <a16:creationId xmlns:a16="http://schemas.microsoft.com/office/drawing/2014/main" id="{03954DF1-B647-F010-CFA5-5D56EA352AB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293" y="2237533"/>
            <a:ext cx="3322607" cy="238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1F5798-322E-FE4C-A1C4-6E283E1FF843}"/>
              </a:ext>
            </a:extLst>
          </p:cNvPr>
          <p:cNvSpPr txBox="1"/>
          <p:nvPr/>
        </p:nvSpPr>
        <p:spPr>
          <a:xfrm>
            <a:off x="226143" y="4803342"/>
            <a:ext cx="5240592" cy="17620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spcAft>
                <a:spcPts val="1500"/>
              </a:spcAft>
            </a:pPr>
            <a:r>
              <a:rPr lang="en-US" sz="1600" b="0" i="0" dirty="0">
                <a:solidFill>
                  <a:srgbClr val="000000"/>
                </a:solidFill>
                <a:effectLst/>
                <a:latin typeface="Mulish"/>
              </a:rPr>
              <a:t>This  egg incubator is fully automatic with electricity, it can keep temperature within 6 hours blackout. Automatic egg turner, it will turn every two hours.</a:t>
            </a:r>
          </a:p>
          <a:p>
            <a:pPr algn="l">
              <a:spcAft>
                <a:spcPts val="1500"/>
              </a:spcAft>
            </a:pPr>
            <a:r>
              <a:rPr lang="en-US" sz="1600" b="0" i="0" dirty="0">
                <a:solidFill>
                  <a:srgbClr val="000000"/>
                </a:solidFill>
                <a:effectLst/>
                <a:latin typeface="Mulish"/>
              </a:rPr>
              <a:t>High and low temperature alarm, high and low humidity alarm. </a:t>
            </a:r>
            <a:r>
              <a:rPr lang="en-US" sz="1600" b="0" i="0" dirty="0">
                <a:effectLst/>
                <a:latin typeface="Mulish"/>
              </a:rPr>
              <a:t>It is suitable for the farmers and specialized households to incubate chickens, ducks and geese etc.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0B740E-F459-75FF-FC73-F1198A895DC6}"/>
              </a:ext>
            </a:extLst>
          </p:cNvPr>
          <p:cNvSpPr txBox="1"/>
          <p:nvPr/>
        </p:nvSpPr>
        <p:spPr>
          <a:xfrm>
            <a:off x="5775583" y="4749481"/>
            <a:ext cx="6327927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kymograph is 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type of two-dimensional plot and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also an </a:t>
            </a:r>
            <a:r>
              <a:rPr lang="en-US" sz="14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analog device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that draws a graphical representation of spatial position over time. The graphical representation is a </a:t>
            </a:r>
            <a:r>
              <a:rPr lang="en-US" sz="14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graph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in which the </a:t>
            </a:r>
            <a:r>
              <a:rPr lang="en-US" sz="14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 axis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shows position and the x axis shows time. </a:t>
            </a:r>
            <a:r>
              <a:rPr lang="en-US" sz="1400" b="0" i="0" dirty="0">
                <a:solidFill>
                  <a:srgbClr val="18223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kymograph has been used most commonly in the field of medicine to study various physiological and muscular processes, for example blood pressure, respiration and muscle contractions. 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Kymographs were also used outside medical science to measure atmospheric pressure, </a:t>
            </a:r>
            <a:r>
              <a:rPr lang="en-US" sz="1400" b="0" i="0" dirty="0">
                <a:solidFill>
                  <a:srgbClr val="18223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speech sounds 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tuning fork vibrations, the functioning of steam engines, animal habits, and the movement of molecules in cells.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BA79430-111C-E9E5-A060-71FE41730EE5}"/>
                  </a:ext>
                </a:extLst>
              </p14:cNvPr>
              <p14:cNvContentPartPr/>
              <p14:nvPr/>
            </p14:nvContentPartPr>
            <p14:xfrm>
              <a:off x="-649150" y="1229021"/>
              <a:ext cx="360" cy="12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BA79430-111C-E9E5-A060-71FE41730EE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655270" y="1222901"/>
                <a:ext cx="12600" cy="244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2" descr="Kymograph at ₹ 33040 | Kymograph in Mumbai | ID: 9437922488">
            <a:extLst>
              <a:ext uri="{FF2B5EF4-FFF2-40B4-BE49-F238E27FC236}">
                <a16:creationId xmlns:a16="http://schemas.microsoft.com/office/drawing/2014/main" id="{EF218C0B-273E-94F1-E70B-DE5F4229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102" y="1648304"/>
            <a:ext cx="2235066" cy="297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559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76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Mulish</vt:lpstr>
      <vt:lpstr>Times New Roman</vt:lpstr>
      <vt:lpstr>Office Theme</vt:lpstr>
      <vt:lpstr>DEPARTMENT OF ZOOLOGY CONSULTANCY SERVICES</vt:lpstr>
      <vt:lpstr>DEPARTMENT OF ZOOLOGY CONSULTANCY SERVICES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ZOOLOGY CONSULTANCY SERVICES</dc:title>
  <dc:creator>jyothi rani</dc:creator>
  <cp:lastModifiedBy>admin</cp:lastModifiedBy>
  <cp:revision>3</cp:revision>
  <dcterms:created xsi:type="dcterms:W3CDTF">2025-04-28T05:43:51Z</dcterms:created>
  <dcterms:modified xsi:type="dcterms:W3CDTF">2025-10-14T03:15:54Z</dcterms:modified>
</cp:coreProperties>
</file>